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72" r:id="rId6"/>
    <p:sldId id="261" r:id="rId7"/>
    <p:sldId id="273" r:id="rId8"/>
    <p:sldId id="263" r:id="rId9"/>
    <p:sldId id="276" r:id="rId10"/>
    <p:sldId id="281" r:id="rId11"/>
    <p:sldId id="282" r:id="rId12"/>
    <p:sldId id="283" r:id="rId13"/>
    <p:sldId id="284" r:id="rId14"/>
    <p:sldId id="277" r:id="rId15"/>
    <p:sldId id="275" r:id="rId16"/>
    <p:sldId id="267" r:id="rId17"/>
    <p:sldId id="262" r:id="rId18"/>
    <p:sldId id="274" r:id="rId19"/>
    <p:sldId id="279" r:id="rId20"/>
    <p:sldId id="278" r:id="rId21"/>
    <p:sldId id="265" r:id="rId22"/>
    <p:sldId id="285" r:id="rId23"/>
    <p:sldId id="286" r:id="rId24"/>
    <p:sldId id="270" r:id="rId25"/>
    <p:sldId id="271" r:id="rId26"/>
    <p:sldId id="287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14.06.2020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sz="5300" dirty="0" smtClean="0"/>
              <a:t>100 лет ТАССР</a:t>
            </a:r>
            <a:br>
              <a:rPr lang="ru-RU" sz="5300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4400" b="1" i="1" dirty="0" smtClean="0"/>
              <a:t>Творческий проект  «Культура»</a:t>
            </a:r>
          </a:p>
          <a:p>
            <a:r>
              <a:rPr lang="ru-RU" sz="4400" b="1" i="1" dirty="0" smtClean="0"/>
              <a:t>6А класса МБОУ «Школа № 57» Кировского района г.Казани</a:t>
            </a:r>
            <a:endParaRPr lang="ru-RU" sz="4400" b="1" i="1" dirty="0"/>
          </a:p>
        </p:txBody>
      </p:sp>
      <p:pic>
        <p:nvPicPr>
          <p:cNvPr id="6" name="Picture 2" descr="E:\картинки\3d8de82aa291be43dfb83bec6ce509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" t="9099" b="3386"/>
          <a:stretch>
            <a:fillRect/>
          </a:stretch>
        </p:blipFill>
        <p:spPr bwMode="auto">
          <a:xfrm>
            <a:off x="1785918" y="642917"/>
            <a:ext cx="5715040" cy="3388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altay/1344805/2a00000165a479a5f24a247b87fd29fa4579/X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643182"/>
            <a:ext cx="5643602" cy="3764239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altay/1344805/2a00000165a48078a0a2d4acef37b3b1b851/X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4857784" cy="3152702"/>
          </a:xfrm>
          <a:prstGeom prst="rect">
            <a:avLst/>
          </a:prstGeom>
          <a:noFill/>
        </p:spPr>
      </p:pic>
      <p:pic>
        <p:nvPicPr>
          <p:cNvPr id="1030" name="Picture 6" descr="http://art16.ru/gallery2/d/819394-6/dsc037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071942"/>
            <a:ext cx="3571766" cy="2381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kudago.com/media/images/news/cf/ea/cfea22a5ad6cab2f0cde1c9978ad75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428604"/>
            <a:ext cx="5357850" cy="3511178"/>
          </a:xfrm>
          <a:prstGeom prst="rect">
            <a:avLst/>
          </a:prstGeom>
          <a:noFill/>
        </p:spPr>
      </p:pic>
      <p:pic>
        <p:nvPicPr>
          <p:cNvPr id="36868" name="Picture 4" descr="https://kuda-spb.ru/uploads/ee2b4902649274111501a55866cd89b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496"/>
            <a:ext cx="5467141" cy="3643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bidspirit-images.global.ssl.fastly.net/wednesday/cloned-images/114585/1/a_ignore_q_80_w_400_h_400_c_fit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4402544" cy="5929354"/>
          </a:xfrm>
          <a:prstGeom prst="rect">
            <a:avLst/>
          </a:prstGeom>
          <a:noFill/>
        </p:spPr>
      </p:pic>
      <p:pic>
        <p:nvPicPr>
          <p:cNvPr id="37894" name="Picture 6" descr="https://ic.pics.livejournal.com/kukmor/14257925/1684425/original.jpg"/>
          <p:cNvPicPr>
            <a:picLocks noChangeAspect="1" noChangeArrowheads="1"/>
          </p:cNvPicPr>
          <p:nvPr/>
        </p:nvPicPr>
        <p:blipFill>
          <a:blip r:embed="rId3"/>
          <a:srcRect t="19046" r="25389" b="23274"/>
          <a:stretch>
            <a:fillRect/>
          </a:stretch>
        </p:blipFill>
        <p:spPr bwMode="auto">
          <a:xfrm>
            <a:off x="4429124" y="357166"/>
            <a:ext cx="4429156" cy="2579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898" name="Picture 10" descr="https://volgastory.ru/sites/default/files/styles/1200x800/public/paragraphs/simpleimage/2018-06/1Preobrazhensky.jpg?itok=EJj5bPv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357562"/>
            <a:ext cx="4214842" cy="2809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s9.stc.all.kpcdn.net/share/i/4/836826/wx10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105" y="578534"/>
            <a:ext cx="7642547" cy="5993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резент. Проект\11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001000" cy="5535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Презент. Проект\11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0"/>
            <a:ext cx="5277093" cy="66887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Презент. Проект\12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5214974" cy="6419949"/>
          </a:xfrm>
          <a:prstGeom prst="rect">
            <a:avLst/>
          </a:prstGeom>
          <a:noFill/>
        </p:spPr>
      </p:pic>
      <p:pic>
        <p:nvPicPr>
          <p:cNvPr id="3" name="Picture 3" descr="C:\Users\User\Desktop\Презент. Проект\12б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500174"/>
            <a:ext cx="3007540" cy="3862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Презент. Проект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0" y="23813"/>
            <a:ext cx="9334500" cy="6810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100.tatarstan.ru/file/Image/144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507209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100.tatarstan.ru/file/Image/144-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14290"/>
            <a:ext cx="485778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pdb/231404/df0c4b0d-d1dd-4e83-aa97-bf08475aee2a/s1200"/>
          <p:cNvPicPr>
            <a:picLocks noChangeAspect="1" noChangeArrowheads="1"/>
          </p:cNvPicPr>
          <p:nvPr/>
        </p:nvPicPr>
        <p:blipFill>
          <a:blip r:embed="rId2"/>
          <a:srcRect r="-2021" b="4087"/>
          <a:stretch>
            <a:fillRect/>
          </a:stretch>
        </p:blipFill>
        <p:spPr bwMode="auto">
          <a:xfrm>
            <a:off x="2223514" y="0"/>
            <a:ext cx="4705940" cy="6923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0062" y="214290"/>
            <a:ext cx="5783938" cy="317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C:\Users\User\Desktop\Презент. Проект\2.jpg"/>
          <p:cNvPicPr>
            <a:picLocks noChangeAspect="1" noChangeArrowheads="1"/>
          </p:cNvPicPr>
          <p:nvPr/>
        </p:nvPicPr>
        <p:blipFill>
          <a:blip r:embed="rId3" cstate="print"/>
          <a:srcRect r="337" b="37942"/>
          <a:stretch>
            <a:fillRect/>
          </a:stretch>
        </p:blipFill>
        <p:spPr bwMode="auto">
          <a:xfrm>
            <a:off x="366606" y="1643050"/>
            <a:ext cx="3863594" cy="4500570"/>
          </a:xfrm>
          <a:prstGeom prst="rect">
            <a:avLst/>
          </a:prstGeom>
          <a:noFill/>
        </p:spPr>
      </p:pic>
      <p:pic>
        <p:nvPicPr>
          <p:cNvPr id="4" name="Picture 2" descr="C:\Users\User\Desktop\Презент. Проект\2.jpg"/>
          <p:cNvPicPr>
            <a:picLocks noChangeAspect="1" noChangeArrowheads="1"/>
          </p:cNvPicPr>
          <p:nvPr/>
        </p:nvPicPr>
        <p:blipFill>
          <a:blip r:embed="rId3" cstate="print"/>
          <a:srcRect t="62058" r="337" b="707"/>
          <a:stretch>
            <a:fillRect/>
          </a:stretch>
        </p:blipFill>
        <p:spPr bwMode="auto">
          <a:xfrm>
            <a:off x="4786314" y="3607979"/>
            <a:ext cx="4143404" cy="2895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7211" y="2928934"/>
            <a:ext cx="5776789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5069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5918" y="285728"/>
            <a:ext cx="5534511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2978828"/>
            <a:ext cx="5214974" cy="359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cdn.readovka.ru/n/169378/1200x630/81edd3deb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57166"/>
            <a:ext cx="9144000" cy="5420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www.newposts.ge/img/photos/13864040700858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0"/>
            <a:ext cx="554030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Презент. Проект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42918"/>
            <a:ext cx="8981823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Презент. Проект\15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3" name="Picture 3" descr="C:\Users\User\Desktop\Презент. Проект\15б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3683" y="0"/>
            <a:ext cx="1810317" cy="24532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rt-online.ru/wp-content/uploads/2019/06/saban-768x576.jpg"/>
          <p:cNvPicPr>
            <a:picLocks noChangeAspect="1" noChangeArrowheads="1"/>
          </p:cNvPicPr>
          <p:nvPr/>
        </p:nvPicPr>
        <p:blipFill rotWithShape="1">
          <a:blip r:embed="rId2"/>
          <a:srcRect t="7813" r="7732" b="73980"/>
          <a:stretch/>
        </p:blipFill>
        <p:spPr bwMode="auto">
          <a:xfrm>
            <a:off x="852475" y="192041"/>
            <a:ext cx="7014274" cy="1038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994" name="Picture 10" descr="https://kazved.ru/uploadimg/60768_16942_1_centr_sabantuj3_-_muratov.jpg"/>
          <p:cNvPicPr>
            <a:picLocks noChangeAspect="1" noChangeArrowheads="1"/>
          </p:cNvPicPr>
          <p:nvPr/>
        </p:nvPicPr>
        <p:blipFill>
          <a:blip r:embed="rId3"/>
          <a:srcRect l="16791" b="-4118"/>
          <a:stretch>
            <a:fillRect/>
          </a:stretch>
        </p:blipFill>
        <p:spPr bwMode="auto">
          <a:xfrm>
            <a:off x="5220072" y="3356992"/>
            <a:ext cx="3814456" cy="3027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996" name="Picture 12" descr="http://visualrian.ru/images/0001/1695/15/000116951509_RIAN-ID-5551967.jpg"/>
          <p:cNvPicPr>
            <a:picLocks noChangeAspect="1" noChangeArrowheads="1"/>
          </p:cNvPicPr>
          <p:nvPr/>
        </p:nvPicPr>
        <p:blipFill>
          <a:blip r:embed="rId4"/>
          <a:srcRect r="10000"/>
          <a:stretch>
            <a:fillRect/>
          </a:stretch>
        </p:blipFill>
        <p:spPr bwMode="auto">
          <a:xfrm>
            <a:off x="2843808" y="1230110"/>
            <a:ext cx="3954064" cy="2928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998" name="Picture 14" descr="https://im0-tub-ru.yandex.net/i?id=ca2dc8a89870f5df8eb4cb3a3a163846-l&amp;n=13"/>
          <p:cNvPicPr>
            <a:picLocks noChangeAspect="1" noChangeArrowheads="1"/>
          </p:cNvPicPr>
          <p:nvPr/>
        </p:nvPicPr>
        <p:blipFill>
          <a:blip r:embed="rId5"/>
          <a:srcRect l="21429" r="7856" b="3614"/>
          <a:stretch>
            <a:fillRect/>
          </a:stretch>
        </p:blipFill>
        <p:spPr bwMode="auto">
          <a:xfrm>
            <a:off x="107504" y="1476252"/>
            <a:ext cx="2583863" cy="2505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000" name="Picture 16" descr="http://biektaw.ru/images/uploads/news/2018/3/23/79eaf1a8932a43c5621f86209f955470_X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99435" y="4437112"/>
            <a:ext cx="3287315" cy="2176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im0-tub-ru.yandex.net/i?id=896ca0d371235903541ee88230cdc30c-l&amp;n=13"/>
          <p:cNvPicPr>
            <a:picLocks noChangeAspect="1" noChangeArrowheads="1"/>
          </p:cNvPicPr>
          <p:nvPr/>
        </p:nvPicPr>
        <p:blipFill>
          <a:blip r:embed="rId2"/>
          <a:srcRect l="12389" b="1375"/>
          <a:stretch>
            <a:fillRect/>
          </a:stretch>
        </p:blipFill>
        <p:spPr bwMode="auto">
          <a:xfrm>
            <a:off x="500034" y="285592"/>
            <a:ext cx="8143932" cy="6111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static.auction.ru/offer_images/2016/10/01/12/big/4/41SE9joEV3S/rossija_2005_kazan_1000_let_buklet.jpg"/>
          <p:cNvPicPr>
            <a:picLocks noChangeAspect="1" noChangeArrowheads="1"/>
          </p:cNvPicPr>
          <p:nvPr/>
        </p:nvPicPr>
        <p:blipFill>
          <a:blip r:embed="rId2"/>
          <a:srcRect r="853" b="19921"/>
          <a:stretch>
            <a:fillRect/>
          </a:stretch>
        </p:blipFill>
        <p:spPr bwMode="auto">
          <a:xfrm>
            <a:off x="243906" y="285728"/>
            <a:ext cx="8750252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kazanreporter.ru/uploads/pictures/56a1e8797bfca.jpg"/>
          <p:cNvPicPr>
            <a:picLocks noChangeAspect="1" noChangeArrowheads="1"/>
          </p:cNvPicPr>
          <p:nvPr/>
        </p:nvPicPr>
        <p:blipFill>
          <a:blip r:embed="rId2"/>
          <a:srcRect t="1658" r="119"/>
          <a:stretch>
            <a:fillRect/>
          </a:stretch>
        </p:blipFill>
        <p:spPr bwMode="auto">
          <a:xfrm>
            <a:off x="285720" y="785794"/>
            <a:ext cx="8578695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714356"/>
            <a:ext cx="8686800" cy="585791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воспитание чувства патриотизма, уважения к истории родного края, культурным  традициям республики Татарстан и великим свершениям многонационального народа России.</a:t>
            </a:r>
          </a:p>
          <a:p>
            <a:r>
              <a:rPr lang="ru-RU" b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449263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lang="ru-RU" dirty="0" smtClean="0">
                <a:latin typeface="Book Antiqua" pitchFamily="18" charset="0"/>
                <a:ea typeface="Times New Roman" pitchFamily="18" charset="0"/>
                <a:cs typeface="Arial" pitchFamily="34" charset="0"/>
              </a:rPr>
              <a:t>формировать осознанное отношение к  Родине, ее прошлому, настоящему и будущему на основе изучения исторических ценностей и роли ТАССР  в судьбе Советского Союза;</a:t>
            </a:r>
          </a:p>
          <a:p>
            <a:pPr marL="0" lvl="0" indent="449263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lang="ru-RU" dirty="0" smtClean="0">
                <a:latin typeface="Book Antiqua" pitchFamily="18" charset="0"/>
                <a:ea typeface="Times New Roman" pitchFamily="18" charset="0"/>
                <a:cs typeface="Arial" pitchFamily="34" charset="0"/>
              </a:rPr>
              <a:t>развивать гражданственность и  самосознание учащихся,  углублять знания об истории и культуре родного края; </a:t>
            </a:r>
          </a:p>
          <a:p>
            <a:pPr marL="0" lvl="0" indent="449263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lang="ru-RU" dirty="0" smtClean="0">
                <a:latin typeface="Book Antiqua" pitchFamily="18" charset="0"/>
                <a:ea typeface="Times New Roman" pitchFamily="18" charset="0"/>
                <a:cs typeface="Arial" pitchFamily="34" charset="0"/>
              </a:rPr>
              <a:t>использование  разнообразных форм, методов и средств для  эффективного развитие возможностей, способностей и качеств каждой личности на основе участия в коллективном деле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1" name="Picture 7" descr="C:\Users\админ\Desktop\1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581" y="317260"/>
            <a:ext cx="8390823" cy="621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tatarstan.ru/file/photoreport2/print_3988987_3022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19100"/>
            <a:ext cx="8465230" cy="564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kazan.ruc.su/upload/iblock/20b/20bc82196fae68a75b1ab1af61c1bea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8509059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http://i.mycdn.me/i?r=AzEPZsRbOZEKgBhR0XGMT1RkSXtCN_VBTb1C9DNx-3L716aKTM5SRkZCeTgDn6uOy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14372" cy="2571768"/>
          </a:xfrm>
          <a:prstGeom prst="rect">
            <a:avLst/>
          </a:prstGeom>
          <a:noFill/>
        </p:spPr>
      </p:pic>
      <p:pic>
        <p:nvPicPr>
          <p:cNvPr id="50178" name="Picture 2" descr="https://i.ytimg.com/vi/ZJZ78oGxrFE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3994" y="1714488"/>
            <a:ext cx="8128056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187011.selcdn.ru/thumbnails/photos/2017/07/17/nbnicreye7blgghn_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515" y="586666"/>
            <a:ext cx="8318889" cy="5841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yutazy.ru/images/uploads/news/2018/5/8/5120a6e7e36d58297b774668ad0b1a85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7715272" cy="5906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www.bugulma.ws/_nw/90/16614127.jpg"/>
          <p:cNvPicPr>
            <a:picLocks noChangeAspect="1" noChangeArrowheads="1"/>
          </p:cNvPicPr>
          <p:nvPr/>
        </p:nvPicPr>
        <p:blipFill>
          <a:blip r:embed="rId2"/>
          <a:srcRect r="22094" b="12142"/>
          <a:stretch>
            <a:fillRect/>
          </a:stretch>
        </p:blipFill>
        <p:spPr bwMode="auto">
          <a:xfrm>
            <a:off x="358360" y="1000108"/>
            <a:ext cx="8525680" cy="5098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ds05.infourok.ru/uploads/ex/007a/000b4b19-b17bf643/img10.jpg"/>
          <p:cNvPicPr>
            <a:picLocks noChangeAspect="1" noChangeArrowheads="1"/>
          </p:cNvPicPr>
          <p:nvPr/>
        </p:nvPicPr>
        <p:blipFill>
          <a:blip r:embed="rId2"/>
          <a:srcRect l="3125" t="5209" b="12499"/>
          <a:stretch>
            <a:fillRect/>
          </a:stretch>
        </p:blipFill>
        <p:spPr bwMode="auto">
          <a:xfrm>
            <a:off x="0" y="428604"/>
            <a:ext cx="9144000" cy="58256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651" y="267412"/>
            <a:ext cx="4251708" cy="316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871" y="285728"/>
            <a:ext cx="411172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65938"/>
            <a:ext cx="4357718" cy="2795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857627"/>
            <a:ext cx="3663606" cy="2804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7643865" cy="64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000660" cy="649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1\Desktop\Презент. Проект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714356"/>
            <a:ext cx="3573093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Презент. Проект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544" y="642918"/>
            <a:ext cx="8755708" cy="49323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7581" y="0"/>
            <a:ext cx="6016903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820733"/>
            <a:ext cx="6072198" cy="4037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резент. Проект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14356"/>
            <a:ext cx="8778803" cy="52791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210</TotalTime>
  <Words>47</Words>
  <Application>Microsoft Office PowerPoint</Application>
  <PresentationFormat>Экран (4:3)</PresentationFormat>
  <Paragraphs>8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Трек</vt:lpstr>
      <vt:lpstr>  100 лет ТАССР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38</cp:revision>
  <dcterms:created xsi:type="dcterms:W3CDTF">2019-12-09T10:07:14Z</dcterms:created>
  <dcterms:modified xsi:type="dcterms:W3CDTF">2020-06-14T11:57:50Z</dcterms:modified>
</cp:coreProperties>
</file>